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3C7081-210E-28CF-0AFA-2FB8734D4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BF2EADE-4CB5-874D-68DD-3F078D1FC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1D286F0-CBD7-6170-C1EB-38353A987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CAD15C-8ED5-C6E4-1B9D-1D7BDDCB7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564143-63D9-5F58-CC30-6DF959662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6946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03AB30-A341-0FC4-2895-11A9D530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0E0D09-33C9-FAEE-96B6-C4AC5F95B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C7338B-2557-B827-E616-AF49B6AEC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155F6B-D490-97D1-632A-FD9F9DD84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81F9CA6-22E4-E87F-4871-2FE182A8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727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B1534F-A9B9-70FE-5FCD-1C0DAA7E8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6175771-E050-BFBB-08F2-7481DF70A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051E36-64BC-4E20-E064-BBD94985A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BE2602D-074C-8086-404A-DFD55C5F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C3F4B35-87AF-971C-0728-F8016B671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6340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77AC2-2EA7-DD04-714D-FD462DD4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67D602-8E94-EF32-3A46-C89A182B9D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139F6F4-2823-91C8-1D12-B82BF7AD6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7F5F605-4190-9149-F414-A7B76046F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5B7504A-FD82-9EED-6025-8C899E0E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4571060-9C3D-C287-FD3C-8D3E28DAA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384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261045-8D6F-3599-6B75-4D5757348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E255FE9-572B-8E8B-0B51-BDD491B9B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9F4FFCE-BDB5-95BD-FD5D-72069AEC3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E527B06-F712-3552-E98D-0683B662D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699C705-4916-157A-4410-94C6F32DFF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46DCE88-93F0-1A87-643C-112F79812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277108D-2BC9-F157-5B72-6AFB5D10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76E10C4-DD2A-787A-E952-5BA8B050A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31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F70BFE-A09E-968F-4297-B45121A4E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66725FF-E61B-1FE3-4385-108E7950B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D14F860-4B5F-9EDA-58FE-3D01FCB2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6929DE8-400C-AD73-10D2-6AAD27D7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3735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EEDF47A-58B2-5046-E805-D9BA508DD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43D9CA3-EF9D-5531-5D28-0C81727D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7260708-A360-9350-31BF-9F208581B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7351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4D1876-A515-2C01-4409-BB1FD057E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FBB039-17CD-7255-74DF-90154402A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2A585E5-4125-5F31-0169-B34C76E4F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FDBCE4B-E52E-9A3C-57FC-EB0693A61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F0852E-3E39-9DE0-2E12-C4D2E0882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E047720-4A70-650E-4D4C-0C4EEEB5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8093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B9E414-6748-5638-E6DB-00D86B41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6903D65-CCA2-0035-E2A5-455D62D9CC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C7A5385-86BD-C679-AE93-0B26E9393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72C9907-3D4A-0329-9C40-A2F062CA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F78CE36-889E-9877-01CA-18BB9108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C60B1AB-E074-5ECA-63DA-DE0E382A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4022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0C5482-1741-83A4-5847-56523363E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D977CCC-38D6-AC05-905E-A5FA45CDA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344468-E123-FFAB-B983-7907EEA6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807FE43-84A5-1C12-0AA6-44CD68A7E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4653CA-6F9B-84F7-6BE2-FD0122A42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8651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841F7A5-8F34-66C9-1062-B58E5ABEC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7F58E84-8623-D05C-3B23-4DBD99DFA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62BF20-0D1A-BD58-B3DB-A2114574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499D242-BCEA-4F53-81AA-B0C3031C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2B0504-D1CB-21C2-09C0-3461D643F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171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32183F6-9653-5BF2-35C9-5AB9EB97F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E14F128-A525-921F-7913-E1D332132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F11D6D-DF50-05FF-AB9E-72239A9EF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EFB94-C714-4BFE-879F-9FAE55AB78B0}" type="datetimeFigureOut">
              <a:rPr lang="fi-FI" smtClean="0"/>
              <a:t>3.2.2023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6741DEF-8B5C-10EC-D59D-8FCB50723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A2264F8-66CC-EDED-935F-6F9D9BFBCB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55135-CD1D-4E27-8C23-EAFF675D2A2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41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ripustin, lamppu, kuovi&#10;&#10;Kuvaus luotu automaattisesti">
            <a:extLst>
              <a:ext uri="{FF2B5EF4-FFF2-40B4-BE49-F238E27FC236}">
                <a16:creationId xmlns:a16="http://schemas.microsoft.com/office/drawing/2014/main" id="{C78E128E-2F97-7C6A-6CBD-7B345B98B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749" y="1"/>
            <a:ext cx="6469626" cy="6469626"/>
          </a:xfrm>
          <a:prstGeom prst="rect">
            <a:avLst/>
          </a:prstGeom>
        </p:spPr>
      </p:pic>
      <p:pic>
        <p:nvPicPr>
          <p:cNvPr id="5" name="Kuva 4" descr="Kuva, joka sisältää kohteen ripustin, lamppu, kuovi&#10;&#10;Kuvaus luotu automaattisesti">
            <a:extLst>
              <a:ext uri="{FF2B5EF4-FFF2-40B4-BE49-F238E27FC236}">
                <a16:creationId xmlns:a16="http://schemas.microsoft.com/office/drawing/2014/main" id="{12895CBD-736F-AAD8-59EF-A3A685E66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184" y="1"/>
            <a:ext cx="6469626" cy="646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10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0</Words>
  <Application>Microsoft Office PowerPoint</Application>
  <PresentationFormat>Laajakuva</PresentationFormat>
  <Paragraphs>0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Erja Mattila</dc:creator>
  <cp:lastModifiedBy>Erja Mattila</cp:lastModifiedBy>
  <cp:revision>1</cp:revision>
  <dcterms:created xsi:type="dcterms:W3CDTF">2023-02-03T09:13:46Z</dcterms:created>
  <dcterms:modified xsi:type="dcterms:W3CDTF">2023-02-03T10:28:04Z</dcterms:modified>
</cp:coreProperties>
</file>